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1" d="100"/>
          <a:sy n="181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925C1A-7CB5-B04D-BA0D-E92C92675B11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1D02D-3DDD-CF46-A1C5-8C83915AD3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5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F72B9-8885-F24F-BAB4-D9C6F5181EE1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4D873-9AC7-E249-B057-50047FF77E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5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37C63-EB38-9745-9855-B948D7EBC399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75027-7E1C-FC49-8DF4-DCF24EDBA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9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B9ECC-B1B6-404F-B8E1-EC9760F96FAF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48457-5B81-A047-B327-861088BD9A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1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F8E3E-1F23-3F48-B39D-0522478690C9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CB36E-1D80-3042-BD6A-C4764C51D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6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D103F8-7FA4-A441-85A2-FB278AAA3ADA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65A8F-F89F-EB4A-8A9E-B6B4B6967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8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81BF-53E0-FA4E-87F3-B7C45CB8675B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FDB02-6244-F949-93A2-5BEC8B771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3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82EA22-8F4F-0F42-B461-13ADCCD8C744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C087-EFF3-4D4D-9FD4-EB69E70271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0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8050D-E3CE-6C4B-9585-A9E6C4A7DA00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D9BA2-A57B-4C45-A3B6-67BF26A3C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6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BEBB8F-2399-6244-84FC-8162A5358A74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2FA8A-D1A9-384E-A423-5D5F3EC53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4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77CE7B-4BE0-654D-9F4E-7B4AE870735E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F3DE9-EC5C-2A49-B347-838798A350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928D791-3FE4-A849-9653-CC3C3024DA1F}" type="datetime1">
              <a:rPr lang="en-US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E0A21B5-CB65-0E48-9CFA-972F213996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IAF Workplanni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0"/>
            <a:ext cx="88757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IAF Workplanni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IAF Workplanni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IAF Workplanni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 Nelson</dc:creator>
  <cp:lastModifiedBy>Ester Mae Cox</cp:lastModifiedBy>
  <cp:revision>3</cp:revision>
  <dcterms:created xsi:type="dcterms:W3CDTF">2010-02-03T15:01:10Z</dcterms:created>
  <dcterms:modified xsi:type="dcterms:W3CDTF">2013-04-23T16:10:00Z</dcterms:modified>
</cp:coreProperties>
</file>